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904" autoAdjust="0"/>
  </p:normalViewPr>
  <p:slideViewPr>
    <p:cSldViewPr>
      <p:cViewPr varScale="1">
        <p:scale>
          <a:sx n="88" d="100"/>
          <a:sy n="88" d="100"/>
        </p:scale>
        <p:origin x="7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69CA6-B98C-4112-A6AA-DF943E6E5EDD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4D575-07E9-4134-A241-6B6AB44AEB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50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835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03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649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Verzeichnis „</a:t>
            </a:r>
            <a:r>
              <a:rPr lang="de-DE" dirty="0" err="1" smtClean="0"/>
              <a:t>git</a:t>
            </a:r>
            <a:r>
              <a:rPr lang="de-DE" dirty="0" smtClean="0"/>
              <a:t>“ anlegen</a:t>
            </a:r>
          </a:p>
          <a:p>
            <a:endParaRPr lang="de-DE" dirty="0" smtClean="0"/>
          </a:p>
          <a:p>
            <a:r>
              <a:rPr lang="de-DE" dirty="0" err="1" smtClean="0"/>
              <a:t>Git</a:t>
            </a:r>
            <a:r>
              <a:rPr lang="de-DE" dirty="0" smtClean="0"/>
              <a:t> </a:t>
            </a:r>
            <a:r>
              <a:rPr lang="de-DE" dirty="0" err="1" smtClean="0"/>
              <a:t>bash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git</a:t>
            </a:r>
            <a:r>
              <a:rPr lang="de-DE" dirty="0" smtClean="0"/>
              <a:t> </a:t>
            </a:r>
            <a:r>
              <a:rPr lang="de-DE" dirty="0" err="1" smtClean="0"/>
              <a:t>clone</a:t>
            </a:r>
            <a:r>
              <a:rPr lang="de-DE" dirty="0" smtClean="0"/>
              <a:t> https://github.com/dotnet/coreclr.git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229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64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381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328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591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D575-07E9-4134-A241-6B6AB44AEB8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36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Getting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Windows </a:t>
            </a:r>
            <a:r>
              <a:rPr lang="de-DE" smtClean="0"/>
              <a:t>7 - </a:t>
            </a:r>
            <a:r>
              <a:rPr lang="de-DE" smtClean="0">
                <a:sym typeface="Wingdings" panose="05000000000000000000" pitchFamily="2" charset="2"/>
              </a:rPr>
              <a:t></a:t>
            </a:r>
            <a:r>
              <a:rPr lang="de-DE" smtClean="0"/>
              <a:t> </a:t>
            </a:r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2290504"/>
            <a:ext cx="8229600" cy="424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24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19350" y="3592513"/>
            <a:ext cx="43053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5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braucht man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Zeit</a:t>
            </a:r>
          </a:p>
          <a:p>
            <a:r>
              <a:rPr lang="de-DE" dirty="0" smtClean="0"/>
              <a:t>Rechner/VM</a:t>
            </a:r>
          </a:p>
          <a:p>
            <a:r>
              <a:rPr lang="de-DE" dirty="0" smtClean="0"/>
              <a:t>Geduld</a:t>
            </a:r>
          </a:p>
          <a:p>
            <a:r>
              <a:rPr lang="de-DE" dirty="0" smtClean="0"/>
              <a:t>Rudimentäre GIT Kenntnisse </a:t>
            </a:r>
          </a:p>
          <a:p>
            <a:r>
              <a:rPr lang="de-DE" dirty="0" smtClean="0"/>
              <a:t>Ausdauer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1457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Betriebssystem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Windows 8.1 !!!</a:t>
            </a:r>
          </a:p>
          <a:p>
            <a:pPr lvl="1"/>
            <a:r>
              <a:rPr lang="de-DE" dirty="0" err="1" smtClean="0"/>
              <a:t>PowerShell</a:t>
            </a:r>
            <a:endParaRPr lang="de-DE" dirty="0" smtClean="0"/>
          </a:p>
          <a:p>
            <a:r>
              <a:rPr lang="de-DE" dirty="0" err="1" smtClean="0"/>
              <a:t>VisualStudio</a:t>
            </a:r>
            <a:r>
              <a:rPr lang="de-DE" dirty="0" smtClean="0"/>
              <a:t> 2013 Community Edition</a:t>
            </a:r>
          </a:p>
          <a:p>
            <a:pPr lvl="1"/>
            <a:r>
              <a:rPr lang="de-DE" dirty="0"/>
              <a:t>DIA SDK (</a:t>
            </a:r>
            <a:r>
              <a:rPr lang="de-DE" dirty="0" err="1"/>
              <a:t>Debug</a:t>
            </a:r>
            <a:r>
              <a:rPr lang="de-DE" dirty="0"/>
              <a:t> Interface Access </a:t>
            </a:r>
            <a:r>
              <a:rPr lang="de-DE" dirty="0" smtClean="0"/>
              <a:t>SDK)</a:t>
            </a:r>
          </a:p>
          <a:p>
            <a:r>
              <a:rPr lang="de-DE" dirty="0" err="1"/>
              <a:t>VisualStudio</a:t>
            </a:r>
            <a:r>
              <a:rPr lang="de-DE" dirty="0"/>
              <a:t> </a:t>
            </a:r>
            <a:r>
              <a:rPr lang="de-DE" dirty="0" smtClean="0"/>
              <a:t>2015 CTP 5</a:t>
            </a:r>
          </a:p>
          <a:p>
            <a:pPr lvl="1"/>
            <a:r>
              <a:rPr lang="de-DE" dirty="0" smtClean="0"/>
              <a:t>Compiler und Templates</a:t>
            </a:r>
          </a:p>
          <a:p>
            <a:r>
              <a:rPr lang="de-DE" dirty="0" smtClean="0"/>
              <a:t>GIT</a:t>
            </a:r>
          </a:p>
          <a:p>
            <a:pPr lvl="1"/>
            <a:r>
              <a:rPr lang="de-DE" dirty="0" err="1" smtClean="0"/>
              <a:t>Sourcecodeverwaltung</a:t>
            </a:r>
            <a:endParaRPr lang="de-DE" dirty="0" smtClean="0"/>
          </a:p>
          <a:p>
            <a:r>
              <a:rPr lang="de-DE" dirty="0" err="1" smtClean="0"/>
              <a:t>CMake</a:t>
            </a:r>
            <a:endParaRPr lang="de-DE" dirty="0" smtClean="0"/>
          </a:p>
          <a:p>
            <a:pPr lvl="1"/>
            <a:r>
              <a:rPr lang="de-DE" dirty="0" err="1" smtClean="0"/>
              <a:t>Build</a:t>
            </a:r>
            <a:r>
              <a:rPr lang="de-DE" dirty="0" smtClean="0"/>
              <a:t>-Tool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Quellen </a:t>
            </a:r>
            <a:r>
              <a:rPr lang="de-DE" dirty="0" smtClean="0"/>
              <a:t> </a:t>
            </a:r>
            <a:r>
              <a:rPr lang="de-DE" sz="29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9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https://github.com/dotnet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coreclr</a:t>
            </a:r>
            <a:endParaRPr lang="de-DE" dirty="0" smtClean="0"/>
          </a:p>
          <a:p>
            <a:pPr lvl="1"/>
            <a:r>
              <a:rPr lang="de-DE" dirty="0"/>
              <a:t>.NET Core </a:t>
            </a:r>
            <a:r>
              <a:rPr lang="de-DE" dirty="0" err="1"/>
              <a:t>runtime</a:t>
            </a:r>
            <a:endParaRPr lang="de-DE" dirty="0" smtClean="0"/>
          </a:p>
          <a:p>
            <a:r>
              <a:rPr lang="de-DE" dirty="0" err="1" smtClean="0"/>
              <a:t>corefx</a:t>
            </a:r>
            <a:endParaRPr lang="de-DE" dirty="0" smtClean="0"/>
          </a:p>
          <a:p>
            <a:pPr lvl="1"/>
            <a:r>
              <a:rPr lang="de-DE" dirty="0" err="1"/>
              <a:t>foundational</a:t>
            </a:r>
            <a:r>
              <a:rPr lang="de-DE" dirty="0"/>
              <a:t> </a:t>
            </a:r>
            <a:r>
              <a:rPr lang="de-DE" dirty="0" err="1"/>
              <a:t>libraries</a:t>
            </a:r>
            <a:endParaRPr lang="de-DE" dirty="0" smtClean="0"/>
          </a:p>
          <a:p>
            <a:r>
              <a:rPr lang="de-DE" dirty="0" err="1" smtClean="0"/>
              <a:t>roslyn</a:t>
            </a:r>
            <a:endParaRPr lang="de-DE" dirty="0" smtClean="0"/>
          </a:p>
          <a:p>
            <a:pPr lvl="1"/>
            <a:r>
              <a:rPr lang="de-DE" dirty="0"/>
              <a:t>The .NET Compiler </a:t>
            </a:r>
            <a:r>
              <a:rPr lang="de-DE" dirty="0" err="1"/>
              <a:t>Platform</a:t>
            </a:r>
            <a:endParaRPr lang="de-DE" dirty="0" smtClean="0"/>
          </a:p>
          <a:p>
            <a:r>
              <a:rPr lang="de-DE" dirty="0" err="1" smtClean="0"/>
              <a:t>buildtools</a:t>
            </a:r>
            <a:endParaRPr lang="de-DE" dirty="0" smtClean="0"/>
          </a:p>
          <a:p>
            <a:pPr lvl="1"/>
            <a:r>
              <a:rPr lang="en-US" dirty="0"/>
              <a:t>Build tools that are necessary for building </a:t>
            </a:r>
            <a:r>
              <a:rPr lang="en-US" dirty="0" smtClean="0"/>
              <a:t>projects</a:t>
            </a:r>
            <a:endParaRPr lang="de-DE" dirty="0" smtClean="0"/>
          </a:p>
          <a:p>
            <a:r>
              <a:rPr lang="de-DE" dirty="0" err="1" smtClean="0"/>
              <a:t>corefxlab</a:t>
            </a:r>
            <a:endParaRPr lang="de-DE" dirty="0" smtClean="0"/>
          </a:p>
          <a:p>
            <a:pPr lvl="1"/>
            <a:r>
              <a:rPr lang="de-DE" dirty="0" smtClean="0"/>
              <a:t>Demos</a:t>
            </a:r>
          </a:p>
        </p:txBody>
      </p:sp>
    </p:spTree>
    <p:extLst>
      <p:ext uri="{BB962C8B-B14F-4D97-AF65-F5344CB8AC3E}">
        <p14:creationId xmlns:p14="http://schemas.microsoft.com/office/powerpoint/2010/main" val="310228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Build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C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:\git\coreclr&gt;build clean</a:t>
            </a: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Commencing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Repo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Doing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a clean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Checking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pre-requisites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...</a:t>
            </a: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60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…10 Minuten später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1961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hat man davon?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461" y="2249488"/>
            <a:ext cx="6323077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843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116" y="1035157"/>
            <a:ext cx="4134164" cy="553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362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</a:t>
            </a:r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162" y="2249488"/>
            <a:ext cx="5597676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188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123</Words>
  <Application>Microsoft Office PowerPoint</Application>
  <PresentationFormat>Bildschirmpräsentation (4:3)</PresentationFormat>
  <Paragraphs>57</Paragraphs>
  <Slides>11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Georgia</vt:lpstr>
      <vt:lpstr>Lucida Console</vt:lpstr>
      <vt:lpstr>Trebuchet MS</vt:lpstr>
      <vt:lpstr>Wingdings</vt:lpstr>
      <vt:lpstr>Wingdings 2</vt:lpstr>
      <vt:lpstr>Rhea</vt:lpstr>
      <vt:lpstr>Getting Started</vt:lpstr>
      <vt:lpstr>Was braucht man</vt:lpstr>
      <vt:lpstr>Betriebssystem</vt:lpstr>
      <vt:lpstr>Quellen   https://github.com/dotnet</vt:lpstr>
      <vt:lpstr>Build</vt:lpstr>
      <vt:lpstr>…10 Minuten später</vt:lpstr>
      <vt:lpstr>Was hat man davon?</vt:lpstr>
      <vt:lpstr>und</vt:lpstr>
      <vt:lpstr>und</vt:lpstr>
      <vt:lpstr>Windows 7 -  </vt:lpstr>
      <vt:lpstr>Debugging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 Pfattheicher</cp:lastModifiedBy>
  <cp:revision>17</cp:revision>
  <dcterms:created xsi:type="dcterms:W3CDTF">2015-02-09T13:48:55Z</dcterms:created>
  <dcterms:modified xsi:type="dcterms:W3CDTF">2015-02-16T10:33:34Z</dcterms:modified>
</cp:coreProperties>
</file>